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400213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531818"/>
            <a:ext cx="12240181" cy="3258632"/>
          </a:xfrm>
        </p:spPr>
        <p:txBody>
          <a:bodyPr anchor="b"/>
          <a:lstStyle>
            <a:lvl1pPr algn="ctr">
              <a:defRPr sz="81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916115"/>
            <a:ext cx="10800160" cy="2259809"/>
          </a:xfrm>
        </p:spPr>
        <p:txBody>
          <a:bodyPr/>
          <a:lstStyle>
            <a:lvl1pPr marL="0" indent="0" algn="ctr">
              <a:buNone/>
              <a:defRPr sz="3276"/>
            </a:lvl1pPr>
            <a:lvl2pPr marL="623987" indent="0" algn="ctr">
              <a:buNone/>
              <a:defRPr sz="2730"/>
            </a:lvl2pPr>
            <a:lvl3pPr marL="1247973" indent="0" algn="ctr">
              <a:buNone/>
              <a:defRPr sz="2457"/>
            </a:lvl3pPr>
            <a:lvl4pPr marL="1871960" indent="0" algn="ctr">
              <a:buNone/>
              <a:defRPr sz="2184"/>
            </a:lvl4pPr>
            <a:lvl5pPr marL="2495946" indent="0" algn="ctr">
              <a:buNone/>
              <a:defRPr sz="2184"/>
            </a:lvl5pPr>
            <a:lvl6pPr marL="3119933" indent="0" algn="ctr">
              <a:buNone/>
              <a:defRPr sz="2184"/>
            </a:lvl6pPr>
            <a:lvl7pPr marL="3743919" indent="0" algn="ctr">
              <a:buNone/>
              <a:defRPr sz="2184"/>
            </a:lvl7pPr>
            <a:lvl8pPr marL="4367906" indent="0" algn="ctr">
              <a:buNone/>
              <a:defRPr sz="2184"/>
            </a:lvl8pPr>
            <a:lvl9pPr marL="4991892" indent="0" algn="ctr">
              <a:buNone/>
              <a:defRPr sz="218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9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2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498328"/>
            <a:ext cx="3105046" cy="793208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98328"/>
            <a:ext cx="9135135" cy="793208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2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2333478"/>
            <a:ext cx="12420184" cy="3893458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6263769"/>
            <a:ext cx="12420184" cy="2047477"/>
          </a:xfrm>
        </p:spPr>
        <p:txBody>
          <a:bodyPr/>
          <a:lstStyle>
            <a:lvl1pPr marL="0" indent="0">
              <a:buNone/>
              <a:defRPr sz="3276">
                <a:solidFill>
                  <a:schemeClr val="tx1"/>
                </a:solidFill>
              </a:defRPr>
            </a:lvl1pPr>
            <a:lvl2pPr marL="623987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5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491640"/>
            <a:ext cx="6120091" cy="59387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491640"/>
            <a:ext cx="6120091" cy="59387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4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98330"/>
            <a:ext cx="12420184" cy="18091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2294476"/>
            <a:ext cx="6091964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3418964"/>
            <a:ext cx="6091964" cy="50287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2294476"/>
            <a:ext cx="6121966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3418964"/>
            <a:ext cx="6121966" cy="50287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4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1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94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623993"/>
            <a:ext cx="4644444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347654"/>
            <a:ext cx="7290108" cy="6651596"/>
          </a:xfrm>
        </p:spPr>
        <p:txBody>
          <a:bodyPr/>
          <a:lstStyle>
            <a:lvl1pPr>
              <a:defRPr sz="4367"/>
            </a:lvl1pPr>
            <a:lvl2pPr>
              <a:defRPr sz="3821"/>
            </a:lvl2pPr>
            <a:lvl3pPr>
              <a:defRPr sz="3276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2807970"/>
            <a:ext cx="4644444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2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623993"/>
            <a:ext cx="4644444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347654"/>
            <a:ext cx="7290108" cy="6651596"/>
          </a:xfrm>
        </p:spPr>
        <p:txBody>
          <a:bodyPr anchor="t"/>
          <a:lstStyle>
            <a:lvl1pPr marL="0" indent="0">
              <a:buNone/>
              <a:defRPr sz="4367"/>
            </a:lvl1pPr>
            <a:lvl2pPr marL="623987" indent="0">
              <a:buNone/>
              <a:defRPr sz="3821"/>
            </a:lvl2pPr>
            <a:lvl3pPr marL="1247973" indent="0">
              <a:buNone/>
              <a:defRPr sz="3276"/>
            </a:lvl3pPr>
            <a:lvl4pPr marL="1871960" indent="0">
              <a:buNone/>
              <a:defRPr sz="2730"/>
            </a:lvl4pPr>
            <a:lvl5pPr marL="2495946" indent="0">
              <a:buNone/>
              <a:defRPr sz="2730"/>
            </a:lvl5pPr>
            <a:lvl6pPr marL="3119933" indent="0">
              <a:buNone/>
              <a:defRPr sz="2730"/>
            </a:lvl6pPr>
            <a:lvl7pPr marL="3743919" indent="0">
              <a:buNone/>
              <a:defRPr sz="2730"/>
            </a:lvl7pPr>
            <a:lvl8pPr marL="4367906" indent="0">
              <a:buNone/>
              <a:defRPr sz="2730"/>
            </a:lvl8pPr>
            <a:lvl9pPr marL="4991892" indent="0">
              <a:buNone/>
              <a:defRPr sz="273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2807970"/>
            <a:ext cx="4644444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7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98330"/>
            <a:ext cx="12420184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491640"/>
            <a:ext cx="12420184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675243"/>
            <a:ext cx="3240048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9ACB-E958-4AE5-9AC1-92E7DEDBCD4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675243"/>
            <a:ext cx="4860072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675243"/>
            <a:ext cx="3240048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B972-27B0-437C-BF1D-01B90B413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47973" rtl="0" eaLnBrk="1" latinLnBrk="0" hangingPunct="1">
        <a:lnSpc>
          <a:spcPct val="90000"/>
        </a:lnSpc>
        <a:spcBef>
          <a:spcPct val="0"/>
        </a:spcBef>
        <a:buNone/>
        <a:defRPr sz="6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993" indent="-311993" algn="l" defTabSz="1247973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3821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2pPr>
      <a:lvl3pPr marL="155996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3pPr>
      <a:lvl4pPr marL="218395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43192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405591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679899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530388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5DBDD36-8DF6-DE49-370A-D95C6A2C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79" y="5414472"/>
            <a:ext cx="5941483" cy="395944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785103-08F8-AEE0-68C1-4480BBAA3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17291"/>
          <a:stretch/>
        </p:blipFill>
        <p:spPr>
          <a:xfrm>
            <a:off x="10304991" y="5414472"/>
            <a:ext cx="4095222" cy="39594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8EC77E5-6BB8-5116-B277-EB30CE2F5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10313" r="-839" b="1892"/>
          <a:stretch/>
        </p:blipFill>
        <p:spPr>
          <a:xfrm>
            <a:off x="4144962" y="-65479"/>
            <a:ext cx="5930900" cy="520699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AD186FE-DF22-B28F-5957-3CF108479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05250" cy="520699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4B434C8-82BA-6840-9E2A-D7F6CA986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10087" b="-3685"/>
          <a:stretch/>
        </p:blipFill>
        <p:spPr>
          <a:xfrm>
            <a:off x="10304991" y="-14681"/>
            <a:ext cx="4095222" cy="53192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30DDDF3-B7BD-2284-A9CA-3FE709793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663"/>
            <a:ext cx="3905250" cy="390525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FFC0AE1-B7D1-8CB5-7664-23A053C00A5F}"/>
              </a:ext>
            </a:extLst>
          </p:cNvPr>
          <p:cNvSpPr txBox="1"/>
          <p:nvPr/>
        </p:nvSpPr>
        <p:spPr>
          <a:xfrm>
            <a:off x="857250" y="4406900"/>
            <a:ext cx="234315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Neninha</a:t>
            </a:r>
            <a:r>
              <a:rPr lang="pt-BR" sz="2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 anos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9BDEB5D-4DD5-26C3-251C-D5417FE08695}"/>
              </a:ext>
            </a:extLst>
          </p:cNvPr>
          <p:cNvSpPr txBox="1"/>
          <p:nvPr/>
        </p:nvSpPr>
        <p:spPr>
          <a:xfrm>
            <a:off x="6102350" y="4406900"/>
            <a:ext cx="236855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FFFFFF"/>
                </a:solidFill>
                <a:effectLst/>
              </a:rPr>
              <a:t>Valentina - 1 ano</a:t>
            </a:r>
            <a:r>
              <a:rPr lang="pt-BR" sz="2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CD6FE48-6CAA-47A7-4218-A2378FAF2C49}"/>
              </a:ext>
            </a:extLst>
          </p:cNvPr>
          <p:cNvSpPr txBox="1"/>
          <p:nvPr/>
        </p:nvSpPr>
        <p:spPr>
          <a:xfrm>
            <a:off x="11068050" y="4449117"/>
            <a:ext cx="290195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FFFFFF"/>
                </a:solidFill>
                <a:effectLst/>
              </a:rPr>
              <a:t>Bruno Otávio - 7 anos</a:t>
            </a:r>
            <a:endParaRPr lang="pt-BR" sz="24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F6661D9-FE41-9377-204A-8C467C15DCA6}"/>
              </a:ext>
            </a:extLst>
          </p:cNvPr>
          <p:cNvSpPr txBox="1"/>
          <p:nvPr/>
        </p:nvSpPr>
        <p:spPr>
          <a:xfrm>
            <a:off x="962025" y="8584684"/>
            <a:ext cx="198120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 dirty="0" err="1">
                <a:solidFill>
                  <a:srgbClr val="FFFFFF"/>
                </a:solidFill>
                <a:effectLst/>
              </a:rPr>
              <a:t>Baruk</a:t>
            </a:r>
            <a:r>
              <a:rPr lang="pt-BR" sz="2400" b="0" i="0" dirty="0">
                <a:solidFill>
                  <a:srgbClr val="FFFFFF"/>
                </a:solidFill>
                <a:effectLst/>
              </a:rPr>
              <a:t> - 1 ano</a:t>
            </a:r>
            <a:endParaRPr lang="pt-BR" sz="24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E030A1F-015F-C146-DBF1-85073597AA61}"/>
              </a:ext>
            </a:extLst>
          </p:cNvPr>
          <p:cNvSpPr txBox="1"/>
          <p:nvPr/>
        </p:nvSpPr>
        <p:spPr>
          <a:xfrm>
            <a:off x="5988315" y="8584684"/>
            <a:ext cx="2233612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>
                <a:solidFill>
                  <a:srgbClr val="FFFFFF"/>
                </a:solidFill>
                <a:effectLst/>
              </a:rPr>
              <a:t>Maee - 7 meses </a:t>
            </a:r>
            <a:endParaRPr lang="pt-BR" sz="24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9FE749C-6D37-1E6B-A236-9FC0DC992CA1}"/>
              </a:ext>
            </a:extLst>
          </p:cNvPr>
          <p:cNvSpPr txBox="1"/>
          <p:nvPr/>
        </p:nvSpPr>
        <p:spPr>
          <a:xfrm>
            <a:off x="11346127" y="5704016"/>
            <a:ext cx="201295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FFFFFF"/>
                </a:solidFill>
                <a:effectLst/>
              </a:rPr>
              <a:t>Judith - 7 anos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6054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25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Yamane</dc:creator>
  <cp:lastModifiedBy>Julia Yamane</cp:lastModifiedBy>
  <cp:revision>1</cp:revision>
  <dcterms:created xsi:type="dcterms:W3CDTF">2025-03-26T17:26:37Z</dcterms:created>
  <dcterms:modified xsi:type="dcterms:W3CDTF">2025-03-26T17:39:54Z</dcterms:modified>
</cp:coreProperties>
</file>